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2" r:id="rId6"/>
    <p:sldId id="263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F3120-21BB-43A4-A834-AC75B69166FF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0074C6-596A-4AA4-96DE-10B1C7C0E0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785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2324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3455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8379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9390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3350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8770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1623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722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6453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대시보드용 본문">
  <p:cSld name="대시보드용 본문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/>
          <p:nvPr/>
        </p:nvSpPr>
        <p:spPr>
          <a:xfrm>
            <a:off x="70339" y="296864"/>
            <a:ext cx="12007780" cy="627062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36" name="Google Shape;36;p17"/>
          <p:cNvCxnSpPr/>
          <p:nvPr/>
        </p:nvCxnSpPr>
        <p:spPr>
          <a:xfrm>
            <a:off x="9612948" y="296864"/>
            <a:ext cx="0" cy="6278563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17"/>
          <p:cNvSpPr txBox="1"/>
          <p:nvPr/>
        </p:nvSpPr>
        <p:spPr>
          <a:xfrm>
            <a:off x="9612948" y="301111"/>
            <a:ext cx="2494873" cy="246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b="1" i="0" u="none" strike="noStrike" cap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대시보드 구현 항목</a:t>
            </a:r>
            <a:endParaRPr sz="1000" b="1" i="0" u="none" strike="noStrike" cap="non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8" name="Google Shape;38;p17"/>
          <p:cNvCxnSpPr/>
          <p:nvPr/>
        </p:nvCxnSpPr>
        <p:spPr>
          <a:xfrm>
            <a:off x="9612948" y="3481163"/>
            <a:ext cx="2488501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17"/>
          <p:cNvSpPr txBox="1"/>
          <p:nvPr/>
        </p:nvSpPr>
        <p:spPr>
          <a:xfrm>
            <a:off x="9603841" y="3218115"/>
            <a:ext cx="2489815" cy="246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b="1" i="0" u="none" strike="noStrike" cap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상세 설명</a:t>
            </a:r>
            <a:endParaRPr sz="1000" b="1" i="0" u="none" strike="noStrike" cap="non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0" name="Google Shape;40;p17"/>
          <p:cNvCxnSpPr/>
          <p:nvPr/>
        </p:nvCxnSpPr>
        <p:spPr>
          <a:xfrm>
            <a:off x="9615466" y="564636"/>
            <a:ext cx="2462654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" name="Google Shape;41;p17"/>
          <p:cNvCxnSpPr/>
          <p:nvPr/>
        </p:nvCxnSpPr>
        <p:spPr>
          <a:xfrm>
            <a:off x="9613399" y="3193131"/>
            <a:ext cx="24647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17"/>
          <p:cNvSpPr txBox="1"/>
          <p:nvPr/>
        </p:nvSpPr>
        <p:spPr>
          <a:xfrm>
            <a:off x="11267832" y="6561139"/>
            <a:ext cx="636954" cy="225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</a:pPr>
            <a:fld id="{00000000-1234-1234-1234-123412341234}" type="slidenum">
              <a:rPr lang="en-US" altLang="ko-KR"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Calibri"/>
                <a:buNone/>
              </a:pPr>
              <a:t>‹#›</a:t>
            </a:fld>
            <a:endParaRPr sz="9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7935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120">
          <p15:clr>
            <a:srgbClr val="FBAE40"/>
          </p15:clr>
        </p15:guide>
        <p15:guide id="3" pos="36">
          <p15:clr>
            <a:srgbClr val="FBAE40"/>
          </p15:clr>
        </p15:guide>
        <p15:guide id="4" pos="6182">
          <p15:clr>
            <a:srgbClr val="FBAE40"/>
          </p15:clr>
        </p15:guide>
        <p15:guide id="5" orient="horz" pos="4133">
          <p15:clr>
            <a:srgbClr val="FBAE40"/>
          </p15:clr>
        </p15:guide>
        <p15:guide id="6" orient="horz" pos="18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96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809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072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971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403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926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381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52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BE529-51C4-4341-9F25-6E9CC7818B10}" type="datetimeFigureOut">
              <a:rPr lang="ko-KR" altLang="en-US" smtClean="0"/>
              <a:t>2021-12-05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5A819-845A-4B92-9A4C-D055E9624A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598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3970" y="899392"/>
            <a:ext cx="4320330" cy="5574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5"/>
          <p:cNvPicPr preferRelativeResize="0"/>
          <p:nvPr/>
        </p:nvPicPr>
        <p:blipFill rotWithShape="1">
          <a:blip r:embed="rId4">
            <a:alphaModFix/>
          </a:blip>
          <a:srcRect l="17185" t="17206" r="19634" b="21078"/>
          <a:stretch/>
        </p:blipFill>
        <p:spPr>
          <a:xfrm>
            <a:off x="5894617" y="899391"/>
            <a:ext cx="2562933" cy="3230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5"/>
          <p:cNvPicPr preferRelativeResize="0"/>
          <p:nvPr/>
        </p:nvPicPr>
        <p:blipFill rotWithShape="1">
          <a:blip r:embed="rId5">
            <a:alphaModFix/>
          </a:blip>
          <a:srcRect l="16943" t="17028" r="19778" b="38159"/>
          <a:stretch/>
        </p:blipFill>
        <p:spPr>
          <a:xfrm>
            <a:off x="5894767" y="4202954"/>
            <a:ext cx="2562782" cy="22875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5"/>
          <p:cNvGrpSpPr/>
          <p:nvPr/>
        </p:nvGrpSpPr>
        <p:grpSpPr>
          <a:xfrm>
            <a:off x="1210198" y="383705"/>
            <a:ext cx="7705202" cy="432303"/>
            <a:chOff x="67198" y="383704"/>
            <a:chExt cx="7705202" cy="432303"/>
          </a:xfrm>
        </p:grpSpPr>
        <p:sp>
          <p:nvSpPr>
            <p:cNvPr id="104" name="Google Shape;104;p5"/>
            <p:cNvSpPr/>
            <p:nvPr/>
          </p:nvSpPr>
          <p:spPr>
            <a:xfrm>
              <a:off x="67728" y="383704"/>
              <a:ext cx="982134" cy="417072"/>
            </a:xfrm>
            <a:prstGeom prst="rect">
              <a:avLst/>
            </a:prstGeom>
            <a:solidFill>
              <a:srgbClr val="450911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메인 화면</a:t>
              </a: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065736" y="383704"/>
              <a:ext cx="982134" cy="417072"/>
            </a:xfrm>
            <a:prstGeom prst="rect">
              <a:avLst/>
            </a:prstGeom>
            <a:solidFill>
              <a:srgbClr val="D0CECE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부서 화면</a:t>
              </a: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2063744" y="383704"/>
              <a:ext cx="982134" cy="417072"/>
            </a:xfrm>
            <a:prstGeom prst="rect">
              <a:avLst/>
            </a:prstGeom>
            <a:solidFill>
              <a:srgbClr val="D0CECE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주문 화면</a:t>
              </a: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 rot="10800000" flipH="1">
              <a:off x="67198" y="770288"/>
              <a:ext cx="7705202" cy="45719"/>
            </a:xfrm>
            <a:prstGeom prst="rect">
              <a:avLst/>
            </a:prstGeom>
            <a:solidFill>
              <a:srgbClr val="4509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8" name="Google Shape;108;p5"/>
          <p:cNvSpPr txBox="1"/>
          <p:nvPr/>
        </p:nvSpPr>
        <p:spPr>
          <a:xfrm>
            <a:off x="9773924" y="659883"/>
            <a:ext cx="1809411" cy="877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40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Overview</a:t>
            </a:r>
            <a:r>
              <a:rPr lang="ko-KR" altLang="en-US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ko-KR" altLang="en-US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5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u="sng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닉네임 설정</a:t>
            </a:r>
            <a:endParaRPr sz="900" u="sng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  <a:buClr>
                <a:srgbClr val="262626"/>
              </a:buClr>
              <a:buSzPts val="900"/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5"/>
          <p:cNvSpPr/>
          <p:nvPr/>
        </p:nvSpPr>
        <p:spPr>
          <a:xfrm>
            <a:off x="2759552" y="5096193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5"/>
          <p:cNvSpPr/>
          <p:nvPr/>
        </p:nvSpPr>
        <p:spPr>
          <a:xfrm>
            <a:off x="1864477" y="1749063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5"/>
          <p:cNvSpPr txBox="1"/>
          <p:nvPr/>
        </p:nvSpPr>
        <p:spPr>
          <a:xfrm>
            <a:off x="9773924" y="3517384"/>
            <a:ext cx="1809411" cy="131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Description</a:t>
            </a:r>
            <a:b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5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첫 </a:t>
            </a:r>
            <a:r>
              <a:rPr lang="ko-KR" altLang="en-US" sz="9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접속 혹은 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닉네임 </a:t>
            </a:r>
            <a:r>
              <a:rPr lang="ko-KR" altLang="en-US" sz="900" dirty="0" err="1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미설정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시 해당 화면은 닉네임 설정 </a:t>
            </a:r>
            <a:r>
              <a:rPr lang="ko-KR" altLang="en-US" sz="900" dirty="0" err="1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모달</a:t>
            </a:r>
            <a:r>
              <a:rPr lang="ko-KR" altLang="en-US" sz="9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US" altLang="ko-KR" sz="900" dirty="0" smtClean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발생한다</a:t>
            </a:r>
            <a: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b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관련 화면을 닉네임 관련으로 변경한다</a:t>
            </a:r>
            <a: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9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5"/>
          <p:cNvSpPr/>
          <p:nvPr/>
        </p:nvSpPr>
        <p:spPr>
          <a:xfrm>
            <a:off x="2192863" y="3149389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5"/>
          <p:cNvSpPr/>
          <p:nvPr/>
        </p:nvSpPr>
        <p:spPr>
          <a:xfrm>
            <a:off x="6574189" y="2385588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5"/>
          <p:cNvSpPr/>
          <p:nvPr/>
        </p:nvSpPr>
        <p:spPr>
          <a:xfrm>
            <a:off x="6340826" y="5847682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9739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30938" y="849058"/>
            <a:ext cx="4359337" cy="56252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" name="Google Shape;120;p6"/>
          <p:cNvGrpSpPr/>
          <p:nvPr/>
        </p:nvGrpSpPr>
        <p:grpSpPr>
          <a:xfrm>
            <a:off x="1210198" y="383705"/>
            <a:ext cx="7705202" cy="432303"/>
            <a:chOff x="67198" y="383704"/>
            <a:chExt cx="7705202" cy="432303"/>
          </a:xfrm>
        </p:grpSpPr>
        <p:sp>
          <p:nvSpPr>
            <p:cNvPr id="121" name="Google Shape;121;p6"/>
            <p:cNvSpPr/>
            <p:nvPr/>
          </p:nvSpPr>
          <p:spPr>
            <a:xfrm>
              <a:off x="67728" y="383704"/>
              <a:ext cx="982134" cy="417072"/>
            </a:xfrm>
            <a:prstGeom prst="rect">
              <a:avLst/>
            </a:prstGeom>
            <a:solidFill>
              <a:srgbClr val="450911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메인 화면</a:t>
              </a: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065736" y="383704"/>
              <a:ext cx="982134" cy="417072"/>
            </a:xfrm>
            <a:prstGeom prst="rect">
              <a:avLst/>
            </a:prstGeom>
            <a:solidFill>
              <a:srgbClr val="D0CECE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부서 화면</a:t>
              </a: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2063744" y="383704"/>
              <a:ext cx="982134" cy="417072"/>
            </a:xfrm>
            <a:prstGeom prst="rect">
              <a:avLst/>
            </a:prstGeom>
            <a:solidFill>
              <a:srgbClr val="D0CECE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주문 화면</a:t>
              </a: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rot="10800000" flipH="1">
              <a:off x="67198" y="770288"/>
              <a:ext cx="7705202" cy="45719"/>
            </a:xfrm>
            <a:prstGeom prst="rect">
              <a:avLst/>
            </a:prstGeom>
            <a:solidFill>
              <a:srgbClr val="4509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" name="Google Shape;125;p6"/>
          <p:cNvSpPr txBox="1"/>
          <p:nvPr/>
        </p:nvSpPr>
        <p:spPr>
          <a:xfrm>
            <a:off x="9651940" y="695692"/>
            <a:ext cx="1809411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40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Overview</a:t>
            </a:r>
            <a:r>
              <a:rPr lang="ko-KR" altLang="en-US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ko-KR" altLang="en-US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900" dirty="0" smtClean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u="sng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추천 메뉴</a:t>
            </a:r>
            <a:r>
              <a:rPr lang="en-US" altLang="ko-KR" sz="900" u="sng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u="sng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식당</a:t>
            </a:r>
            <a:endParaRPr sz="900" u="sng" dirty="0" smtClean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u="sng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차트 </a:t>
            </a:r>
            <a:r>
              <a:rPr lang="ko-KR" altLang="en-US" sz="900" u="sng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통계</a:t>
            </a:r>
            <a:endParaRPr sz="900" u="sng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u="sng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모집 </a:t>
            </a:r>
            <a:r>
              <a:rPr lang="ko-KR" altLang="en-US" sz="900" u="sng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생성</a:t>
            </a:r>
            <a:endParaRPr sz="900" u="sng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6"/>
          <p:cNvSpPr/>
          <p:nvPr/>
        </p:nvSpPr>
        <p:spPr>
          <a:xfrm>
            <a:off x="3074189" y="849058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6"/>
          <p:cNvSpPr txBox="1"/>
          <p:nvPr/>
        </p:nvSpPr>
        <p:spPr>
          <a:xfrm>
            <a:off x="9651940" y="3553192"/>
            <a:ext cx="1809411" cy="2973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Description</a:t>
            </a:r>
            <a:b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5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사이트 메인 화면으로 이동한다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  <a:p>
            <a:pPr marL="228600" indent="-171450">
              <a:lnSpc>
                <a:spcPct val="120000"/>
              </a:lnSpc>
              <a:buClr>
                <a:schemeClr val="dk1"/>
              </a:buClr>
              <a:buSzPts val="900"/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모집 화면으로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이동한다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b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주문 모집 관련 이미지로 변경</a:t>
            </a:r>
            <a:endParaRPr dirty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횟수가 높은 메뉴 목록을 슬라이드쇼로 표시해준다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  <a:p>
            <a:pPr>
              <a:lnSpc>
                <a:spcPct val="120000"/>
              </a:lnSpc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횟수가 높은 식당 목록을 슬라이드쇼로 표시해준다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  <a:p>
            <a:pPr>
              <a:lnSpc>
                <a:spcPct val="120000"/>
              </a:lnSpc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5. </a:t>
            </a:r>
            <a:r>
              <a:rPr lang="ko-KR" altLang="en-US" sz="900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주문횟수가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높은 식당을 일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월별로 도착 </a:t>
            </a:r>
            <a:r>
              <a:rPr lang="ko-KR" altLang="en-US" sz="900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예정시간과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함께 표시해준다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</p:txBody>
      </p:sp>
      <p:sp>
        <p:nvSpPr>
          <p:cNvPr id="128" name="Google Shape;128;p6"/>
          <p:cNvSpPr/>
          <p:nvPr/>
        </p:nvSpPr>
        <p:spPr>
          <a:xfrm>
            <a:off x="6714529" y="849058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"/>
          <p:cNvSpPr/>
          <p:nvPr/>
        </p:nvSpPr>
        <p:spPr>
          <a:xfrm>
            <a:off x="3206745" y="1868781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6"/>
          <p:cNvSpPr/>
          <p:nvPr/>
        </p:nvSpPr>
        <p:spPr>
          <a:xfrm>
            <a:off x="3220073" y="4517901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6"/>
          <p:cNvSpPr/>
          <p:nvPr/>
        </p:nvSpPr>
        <p:spPr>
          <a:xfrm>
            <a:off x="3220073" y="3253349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7730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 rotWithShape="1">
          <a:blip r:embed="rId3">
            <a:alphaModFix/>
          </a:blip>
          <a:srcRect l="17829" t="23040" r="19078" b="3073"/>
          <a:stretch/>
        </p:blipFill>
        <p:spPr>
          <a:xfrm>
            <a:off x="6096000" y="1609857"/>
            <a:ext cx="2793534" cy="38367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60854" y="912396"/>
            <a:ext cx="4835146" cy="55619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" name="Google Shape;138;p7"/>
          <p:cNvGrpSpPr/>
          <p:nvPr/>
        </p:nvGrpSpPr>
        <p:grpSpPr>
          <a:xfrm>
            <a:off x="1210198" y="383705"/>
            <a:ext cx="7705202" cy="432303"/>
            <a:chOff x="67198" y="383704"/>
            <a:chExt cx="7705202" cy="432303"/>
          </a:xfrm>
        </p:grpSpPr>
        <p:sp>
          <p:nvSpPr>
            <p:cNvPr id="139" name="Google Shape;139;p7"/>
            <p:cNvSpPr/>
            <p:nvPr/>
          </p:nvSpPr>
          <p:spPr>
            <a:xfrm>
              <a:off x="67728" y="383704"/>
              <a:ext cx="982134" cy="417072"/>
            </a:xfrm>
            <a:prstGeom prst="rect">
              <a:avLst/>
            </a:prstGeom>
            <a:solidFill>
              <a:srgbClr val="450911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메인 화면</a:t>
              </a: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1065736" y="383704"/>
              <a:ext cx="982134" cy="417072"/>
            </a:xfrm>
            <a:prstGeom prst="rect">
              <a:avLst/>
            </a:prstGeom>
            <a:solidFill>
              <a:srgbClr val="D0CECE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부서 화면</a:t>
              </a: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2063744" y="383704"/>
              <a:ext cx="982134" cy="417072"/>
            </a:xfrm>
            <a:prstGeom prst="rect">
              <a:avLst/>
            </a:prstGeom>
            <a:solidFill>
              <a:srgbClr val="D0CECE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주문 화면</a:t>
              </a: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0800000" flipH="1">
              <a:off x="67198" y="770288"/>
              <a:ext cx="7705202" cy="45719"/>
            </a:xfrm>
            <a:prstGeom prst="rect">
              <a:avLst/>
            </a:prstGeom>
            <a:solidFill>
              <a:srgbClr val="4509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7"/>
          <p:cNvSpPr txBox="1"/>
          <p:nvPr/>
        </p:nvSpPr>
        <p:spPr>
          <a:xfrm>
            <a:off x="9940316" y="575469"/>
            <a:ext cx="1809411" cy="104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40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Overview</a:t>
            </a:r>
            <a:r>
              <a:rPr lang="ko-KR" altLang="en-US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ko-KR" altLang="en-US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5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u="sng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</a:t>
            </a:r>
            <a:r>
              <a:rPr lang="ko-KR" altLang="en-US" sz="900" u="sng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모집 생성</a:t>
            </a:r>
            <a:endParaRPr sz="900" u="sng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u="sng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메뉴</a:t>
            </a:r>
            <a:r>
              <a:rPr lang="en-US" altLang="ko-KR" sz="900" u="sng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u="sng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식당 명 검색</a:t>
            </a:r>
            <a:endParaRPr sz="900" u="sng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u="sng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카테고리 검색</a:t>
            </a:r>
            <a:endParaRPr sz="900" u="sng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1891341" y="947330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7"/>
          <p:cNvSpPr txBox="1"/>
          <p:nvPr/>
        </p:nvSpPr>
        <p:spPr>
          <a:xfrm>
            <a:off x="9940316" y="3432970"/>
            <a:ext cx="1809411" cy="313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Description</a:t>
            </a:r>
            <a:b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5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도착시간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주문건수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순으로 검색 결과를 정렬할 수 있게 한다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신선한 식당</a:t>
            </a:r>
            <a: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메뉴 등 주문 횟수가 적은 식당 검색 조건 추가</a:t>
            </a:r>
            <a:endParaRPr dirty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한식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양식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일식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중식 네 가지 카테고리로 식당을 검색한다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  <a:p>
            <a:pPr>
              <a:lnSpc>
                <a:spcPct val="120000"/>
              </a:lnSpc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식당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메뉴 명 검색이나 카테고리 검색의 결과가 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에서 설정한 정렬 순서대로 정렬하여 표시해준다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  <a:p>
            <a:pPr>
              <a:lnSpc>
                <a:spcPct val="120000"/>
              </a:lnSpc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식당 클릭 시 식당에서 판매중인 메뉴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목록과 모집 생성이 가능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부서 관련 삭제</a:t>
            </a:r>
            <a:endParaRPr sz="9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7"/>
          <p:cNvSpPr/>
          <p:nvPr/>
        </p:nvSpPr>
        <p:spPr>
          <a:xfrm>
            <a:off x="1983472" y="1346429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"/>
          <p:cNvSpPr/>
          <p:nvPr/>
        </p:nvSpPr>
        <p:spPr>
          <a:xfrm>
            <a:off x="1188407" y="1726169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7"/>
          <p:cNvSpPr/>
          <p:nvPr/>
        </p:nvSpPr>
        <p:spPr>
          <a:xfrm>
            <a:off x="6006767" y="2496154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7"/>
          <p:cNvSpPr/>
          <p:nvPr/>
        </p:nvSpPr>
        <p:spPr>
          <a:xfrm>
            <a:off x="2076181" y="1846184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169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8"/>
          <p:cNvPicPr preferRelativeResize="0"/>
          <p:nvPr/>
        </p:nvPicPr>
        <p:blipFill rotWithShape="1">
          <a:blip r:embed="rId3">
            <a:alphaModFix/>
          </a:blip>
          <a:srcRect l="16605" t="16810" r="20113" b="15485"/>
          <a:stretch/>
        </p:blipFill>
        <p:spPr>
          <a:xfrm>
            <a:off x="5612433" y="2196443"/>
            <a:ext cx="3106299" cy="4288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77899" y="1038403"/>
            <a:ext cx="4269705" cy="5509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8"/>
          <p:cNvPicPr preferRelativeResize="0"/>
          <p:nvPr/>
        </p:nvPicPr>
        <p:blipFill rotWithShape="1">
          <a:blip r:embed="rId5">
            <a:alphaModFix/>
          </a:blip>
          <a:srcRect l="2638" t="30802" r="23510" b="55912"/>
          <a:stretch/>
        </p:blipFill>
        <p:spPr>
          <a:xfrm>
            <a:off x="5587770" y="1161151"/>
            <a:ext cx="3345243" cy="7765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" name="Google Shape;157;p8"/>
          <p:cNvGrpSpPr/>
          <p:nvPr/>
        </p:nvGrpSpPr>
        <p:grpSpPr>
          <a:xfrm>
            <a:off x="1194854" y="383705"/>
            <a:ext cx="7720547" cy="432303"/>
            <a:chOff x="51853" y="383704"/>
            <a:chExt cx="7720547" cy="432303"/>
          </a:xfrm>
        </p:grpSpPr>
        <p:sp>
          <p:nvSpPr>
            <p:cNvPr id="158" name="Google Shape;158;p8"/>
            <p:cNvSpPr/>
            <p:nvPr/>
          </p:nvSpPr>
          <p:spPr>
            <a:xfrm>
              <a:off x="1057798" y="383704"/>
              <a:ext cx="982134" cy="417072"/>
            </a:xfrm>
            <a:prstGeom prst="rect">
              <a:avLst/>
            </a:prstGeom>
            <a:solidFill>
              <a:srgbClr val="450911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부서 화면</a:t>
              </a: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51853" y="384767"/>
              <a:ext cx="982134" cy="417072"/>
            </a:xfrm>
            <a:prstGeom prst="rect">
              <a:avLst/>
            </a:prstGeom>
            <a:solidFill>
              <a:srgbClr val="D0CECE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메인 화면</a:t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2063744" y="383704"/>
              <a:ext cx="982134" cy="417072"/>
            </a:xfrm>
            <a:prstGeom prst="rect">
              <a:avLst/>
            </a:prstGeom>
            <a:solidFill>
              <a:srgbClr val="D0CECE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주문 화면</a:t>
              </a: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 rot="10800000" flipH="1">
              <a:off x="67198" y="770288"/>
              <a:ext cx="7705202" cy="45719"/>
            </a:xfrm>
            <a:prstGeom prst="rect">
              <a:avLst/>
            </a:prstGeom>
            <a:solidFill>
              <a:srgbClr val="4509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8"/>
          <p:cNvSpPr txBox="1"/>
          <p:nvPr/>
        </p:nvSpPr>
        <p:spPr>
          <a:xfrm>
            <a:off x="9817309" y="687380"/>
            <a:ext cx="1809411" cy="877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40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Overview</a:t>
            </a:r>
            <a:r>
              <a:rPr lang="ko-KR" altLang="en-US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ko-KR" altLang="en-US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5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u="sng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닉네임 관리</a:t>
            </a:r>
            <a:endParaRPr sz="900" u="sng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모집 목록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확인</a:t>
            </a: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8"/>
          <p:cNvSpPr/>
          <p:nvPr/>
        </p:nvSpPr>
        <p:spPr>
          <a:xfrm>
            <a:off x="1452558" y="1939991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8"/>
          <p:cNvSpPr txBox="1"/>
          <p:nvPr/>
        </p:nvSpPr>
        <p:spPr>
          <a:xfrm>
            <a:off x="9750807" y="2799792"/>
            <a:ext cx="1809411" cy="3831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Description</a:t>
            </a:r>
            <a:b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altLang="ko-KR" sz="1050" b="1" dirty="0" smtClean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indent="-228600">
              <a:lnSpc>
                <a:spcPct val="120000"/>
              </a:lnSpc>
              <a:buAutoNum type="arabicPeriod"/>
            </a:pPr>
            <a:r>
              <a:rPr lang="ko-KR" altLang="en-US" sz="1050" b="1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삭제</a:t>
            </a:r>
            <a:endParaRPr lang="en-US" altLang="ko-KR" sz="1050" b="1" dirty="0" smtClean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등록했던 닉네임과 닉네임 </a:t>
            </a:r>
            <a:r>
              <a:rPr lang="ko-KR" altLang="en-US" sz="900" dirty="0" err="1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클릭시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닉네임 재설정</a:t>
            </a:r>
            <a: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참여했던 주문 목록들을 </a:t>
            </a:r>
            <a:r>
              <a:rPr lang="ko-KR" altLang="en-US" sz="900" dirty="0" err="1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모달에서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확인할 수 있다</a:t>
            </a:r>
            <a: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 smtClean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endParaRPr sz="900" dirty="0" smtClean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3.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닉네임 </a:t>
            </a:r>
            <a: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미 </a:t>
            </a:r>
            <a:r>
              <a:rPr lang="ko-KR" altLang="en-US" sz="9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지정 상태일 경우 클릭 시 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닉네임 </a:t>
            </a:r>
            <a:r>
              <a:rPr lang="ko-KR" altLang="en-US" sz="9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설정 팝업을 띄운다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b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닉네임 </a:t>
            </a:r>
            <a:r>
              <a:rPr lang="ko-KR" altLang="en-US" sz="900" dirty="0" err="1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미설정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시 주문 참여 불가</a:t>
            </a:r>
            <a:endParaRPr dirty="0"/>
          </a:p>
          <a:p>
            <a:pPr>
              <a:lnSpc>
                <a:spcPct val="120000"/>
              </a:lnSpc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lang="ko-KR" altLang="en-US" sz="9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팝업을 통해 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닉네임을 설정</a:t>
            </a:r>
            <a: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b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이전 주문 참여 목록을 확인한다</a:t>
            </a:r>
            <a: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ko-KR" sz="900" dirty="0" smtClean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5.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진행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마감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도착  상태를 표시해준다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진행의 경우 주문 참여가 가능하지만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나머지의 경우 참여가 불가능하다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ko-KR" altLang="en-US" sz="900" dirty="0" smtClean="0"/>
          </a:p>
          <a:p>
            <a:pPr>
              <a:lnSpc>
                <a:spcPct val="120000"/>
              </a:lnSpc>
            </a:pPr>
            <a:endParaRPr sz="900" dirty="0"/>
          </a:p>
        </p:txBody>
      </p:sp>
      <p:sp>
        <p:nvSpPr>
          <p:cNvPr id="165" name="Google Shape;165;p8"/>
          <p:cNvSpPr/>
          <p:nvPr/>
        </p:nvSpPr>
        <p:spPr>
          <a:xfrm>
            <a:off x="1305067" y="2679777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5612433" y="1041136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8"/>
          <p:cNvSpPr/>
          <p:nvPr/>
        </p:nvSpPr>
        <p:spPr>
          <a:xfrm>
            <a:off x="5547604" y="2076427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84;p9"/>
          <p:cNvSpPr/>
          <p:nvPr/>
        </p:nvSpPr>
        <p:spPr>
          <a:xfrm>
            <a:off x="4554684" y="3178540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123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06745" y="935192"/>
            <a:ext cx="4048763" cy="55391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" name="Google Shape;192;p10"/>
          <p:cNvGrpSpPr/>
          <p:nvPr/>
        </p:nvGrpSpPr>
        <p:grpSpPr>
          <a:xfrm>
            <a:off x="1194854" y="384767"/>
            <a:ext cx="7720547" cy="431240"/>
            <a:chOff x="51853" y="384767"/>
            <a:chExt cx="7720547" cy="431240"/>
          </a:xfrm>
        </p:grpSpPr>
        <p:sp>
          <p:nvSpPr>
            <p:cNvPr id="193" name="Google Shape;193;p10"/>
            <p:cNvSpPr/>
            <p:nvPr/>
          </p:nvSpPr>
          <p:spPr>
            <a:xfrm>
              <a:off x="51853" y="384767"/>
              <a:ext cx="982134" cy="417072"/>
            </a:xfrm>
            <a:prstGeom prst="rect">
              <a:avLst/>
            </a:prstGeom>
            <a:solidFill>
              <a:srgbClr val="D0CECE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메인 화면</a:t>
              </a:r>
              <a:endParaRPr/>
            </a:p>
          </p:txBody>
        </p:sp>
        <p:sp>
          <p:nvSpPr>
            <p:cNvPr id="194" name="Google Shape;194;p10"/>
            <p:cNvSpPr/>
            <p:nvPr/>
          </p:nvSpPr>
          <p:spPr>
            <a:xfrm rot="10800000" flipH="1">
              <a:off x="67198" y="770288"/>
              <a:ext cx="7705202" cy="45719"/>
            </a:xfrm>
            <a:prstGeom prst="rect">
              <a:avLst/>
            </a:prstGeom>
            <a:solidFill>
              <a:srgbClr val="4509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" name="Google Shape;195;p10"/>
          <p:cNvSpPr txBox="1"/>
          <p:nvPr/>
        </p:nvSpPr>
        <p:spPr>
          <a:xfrm>
            <a:off x="9701817" y="620878"/>
            <a:ext cx="1809411" cy="104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4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Overview</a:t>
            </a:r>
            <a:r>
              <a:rPr lang="ko-KR" altLang="en-US" sz="105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ko-KR" altLang="en-US" sz="105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5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u="sng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문의 작성</a:t>
            </a:r>
            <a:endParaRPr sz="900" u="sng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u="sng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메뉴 통합</a:t>
            </a:r>
            <a:endParaRPr sz="900" u="sng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마감</a:t>
            </a:r>
            <a:r>
              <a:rPr lang="en-US" altLang="ko-KR" sz="9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완료</a:t>
            </a:r>
            <a:endParaRPr sz="9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0"/>
          <p:cNvSpPr/>
          <p:nvPr/>
        </p:nvSpPr>
        <p:spPr>
          <a:xfrm>
            <a:off x="4072197" y="2145048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0"/>
          <p:cNvSpPr txBox="1"/>
          <p:nvPr/>
        </p:nvSpPr>
        <p:spPr>
          <a:xfrm>
            <a:off x="9701817" y="3057412"/>
            <a:ext cx="1809411" cy="3637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Description</a:t>
            </a:r>
            <a:b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5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모집 중인 가게 명과 도착 예정시간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건수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담당 부서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가게 전화번호 정보를 표시해준다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  <a:p>
            <a:pPr marL="228600" indent="-171450">
              <a:lnSpc>
                <a:spcPct val="120000"/>
              </a:lnSpc>
              <a:buClr>
                <a:schemeClr val="dk1"/>
              </a:buClr>
              <a:buSzPts val="900"/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해당 가게의 메뉴 목록을 슬라이드 쇼로 표시해준다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메뉴 이미지 클릭 시 주문에 참여한다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b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오늘</a:t>
            </a:r>
            <a: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지금까지 주문 많은 순 </a:t>
            </a:r>
            <a:r>
              <a:rPr lang="en-US" altLang="ko-KR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Sort 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버튼을 추가</a:t>
            </a:r>
            <a:endParaRPr dirty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주문에 참여한 인원들의 주문 현황을 통합하여 표시해준다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b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닉네임 별</a:t>
            </a:r>
            <a:endParaRPr dirty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댓글 형식으로 주문 관련 문의사항을 입력할 수 있다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파란색상으로 글 모집을 진행한 관리자와 구분한다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ko-KR" altLang="en-US" sz="90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닉네임 표시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98" name="Google Shape;198;p10"/>
          <p:cNvSpPr/>
          <p:nvPr/>
        </p:nvSpPr>
        <p:spPr>
          <a:xfrm>
            <a:off x="3234763" y="4525823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0"/>
          <p:cNvSpPr/>
          <p:nvPr/>
        </p:nvSpPr>
        <p:spPr>
          <a:xfrm>
            <a:off x="4072197" y="5298972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0"/>
          <p:cNvSpPr/>
          <p:nvPr/>
        </p:nvSpPr>
        <p:spPr>
          <a:xfrm>
            <a:off x="3351445" y="2817381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0"/>
          <p:cNvSpPr/>
          <p:nvPr/>
        </p:nvSpPr>
        <p:spPr>
          <a:xfrm>
            <a:off x="3206744" y="383704"/>
            <a:ext cx="982134" cy="417072"/>
          </a:xfrm>
          <a:prstGeom prst="rect">
            <a:avLst/>
          </a:prstGeom>
          <a:solidFill>
            <a:srgbClr val="450911"/>
          </a:solidFill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algn="ctr"/>
            <a:r>
              <a:rPr lang="ko-KR" altLang="en-US" sz="1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주문 화면</a:t>
            </a:r>
            <a:endParaRPr/>
          </a:p>
        </p:txBody>
      </p:sp>
      <p:sp>
        <p:nvSpPr>
          <p:cNvPr id="202" name="Google Shape;202;p10"/>
          <p:cNvSpPr/>
          <p:nvPr/>
        </p:nvSpPr>
        <p:spPr>
          <a:xfrm>
            <a:off x="2200798" y="383704"/>
            <a:ext cx="982134" cy="386584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algn="ctr"/>
            <a:r>
              <a:rPr lang="ko-KR" altLang="en-US" sz="1200" b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부서 화면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84236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66673" y="2182032"/>
            <a:ext cx="3285197" cy="4239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29167" y="929080"/>
            <a:ext cx="3999483" cy="5492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1"/>
          <p:cNvPicPr preferRelativeResize="0"/>
          <p:nvPr/>
        </p:nvPicPr>
        <p:blipFill rotWithShape="1">
          <a:blip r:embed="rId5">
            <a:alphaModFix/>
          </a:blip>
          <a:srcRect l="19611" t="20411" r="19940" b="65299"/>
          <a:stretch/>
        </p:blipFill>
        <p:spPr>
          <a:xfrm>
            <a:off x="5503516" y="1006273"/>
            <a:ext cx="3191329" cy="10359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0" name="Google Shape;210;p11"/>
          <p:cNvGrpSpPr/>
          <p:nvPr/>
        </p:nvGrpSpPr>
        <p:grpSpPr>
          <a:xfrm>
            <a:off x="1194854" y="384767"/>
            <a:ext cx="7720547" cy="431240"/>
            <a:chOff x="51853" y="384767"/>
            <a:chExt cx="7720547" cy="431240"/>
          </a:xfrm>
        </p:grpSpPr>
        <p:sp>
          <p:nvSpPr>
            <p:cNvPr id="211" name="Google Shape;211;p11"/>
            <p:cNvSpPr/>
            <p:nvPr/>
          </p:nvSpPr>
          <p:spPr>
            <a:xfrm>
              <a:off x="51853" y="384767"/>
              <a:ext cx="982134" cy="417072"/>
            </a:xfrm>
            <a:prstGeom prst="rect">
              <a:avLst/>
            </a:prstGeom>
            <a:solidFill>
              <a:srgbClr val="D0CECE"/>
            </a:solidFill>
            <a:ln>
              <a:noFill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algn="ctr"/>
              <a:r>
                <a:rPr lang="ko-KR" altLang="en-US" sz="1200" b="1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메인 화면</a:t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 rot="10800000" flipH="1">
              <a:off x="67198" y="770288"/>
              <a:ext cx="7705202" cy="45719"/>
            </a:xfrm>
            <a:prstGeom prst="rect">
              <a:avLst/>
            </a:prstGeom>
            <a:solidFill>
              <a:srgbClr val="4509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3" name="Google Shape;213;p11"/>
          <p:cNvSpPr txBox="1"/>
          <p:nvPr/>
        </p:nvSpPr>
        <p:spPr>
          <a:xfrm>
            <a:off x="9665207" y="679067"/>
            <a:ext cx="1809411" cy="104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40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Overview</a:t>
            </a:r>
            <a:r>
              <a:rPr lang="ko-KR" altLang="en-US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ko-KR" altLang="en-US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5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문의 작성</a:t>
            </a: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메뉴 통합</a:t>
            </a: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indent="-171450">
              <a:lnSpc>
                <a:spcPct val="120000"/>
              </a:lnSpc>
              <a:buClr>
                <a:srgbClr val="262626"/>
              </a:buClr>
              <a:buSzPts val="900"/>
              <a:buFont typeface="Calibri"/>
              <a:buChar char="-"/>
            </a:pPr>
            <a:r>
              <a:rPr lang="ko-KR" altLang="en-US" sz="900" u="sng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마감</a:t>
            </a:r>
            <a:r>
              <a:rPr lang="en-US" altLang="ko-KR" sz="900" u="sng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u="sng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완료</a:t>
            </a:r>
            <a:endParaRPr sz="900" u="sng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1"/>
          <p:cNvSpPr/>
          <p:nvPr/>
        </p:nvSpPr>
        <p:spPr>
          <a:xfrm>
            <a:off x="2780292" y="2505775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1"/>
          <p:cNvSpPr txBox="1"/>
          <p:nvPr/>
        </p:nvSpPr>
        <p:spPr>
          <a:xfrm>
            <a:off x="9665207" y="3536567"/>
            <a:ext cx="1809411" cy="2790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Description</a:t>
            </a:r>
            <a:br>
              <a:rPr lang="en-US" altLang="ko-KR" sz="105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5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모집 글을 생성한 관리자의 경우 마감하기 버튼을 클릭하여 해당 주문 모집에 더 이상 다른 인원의 참여를 막는다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  <a:p>
            <a:pPr marL="228600" indent="-171450">
              <a:lnSpc>
                <a:spcPct val="120000"/>
              </a:lnSpc>
              <a:buClr>
                <a:schemeClr val="dk1"/>
              </a:buClr>
              <a:buSzPts val="900"/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마감하기 상태 이후 실제로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주문한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경우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 버튼</a:t>
            </a:r>
            <a:r>
              <a:rPr lang="en-US" altLang="ko-KR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그리고 완료하기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버튼 클릭을 통해 주문 모집 글의 상태를 최종 종료한다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  <a:p>
            <a:pPr>
              <a:lnSpc>
                <a:spcPct val="120000"/>
              </a:lnSpc>
            </a:pPr>
            <a:endParaRPr sz="90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20000"/>
              </a:lnSpc>
            </a:pP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마감부터 </a:t>
            </a:r>
            <a:r>
              <a:rPr lang="ko-KR" altLang="en-US" sz="90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최종 완료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상태까지의 시간을 통해  </a:t>
            </a:r>
            <a:r>
              <a:rPr lang="ko-KR" altLang="en-US" sz="900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주문가게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참여인원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ko-KR" altLang="en-US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실제 도착 시간 등의 주문 모집 결과를 표시해준다</a:t>
            </a:r>
            <a:r>
              <a:rPr lang="en-US" altLang="ko-KR" sz="9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</p:txBody>
      </p:sp>
      <p:sp>
        <p:nvSpPr>
          <p:cNvPr id="216" name="Google Shape;216;p11"/>
          <p:cNvSpPr/>
          <p:nvPr/>
        </p:nvSpPr>
        <p:spPr>
          <a:xfrm>
            <a:off x="6416852" y="3675146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1"/>
          <p:cNvSpPr/>
          <p:nvPr/>
        </p:nvSpPr>
        <p:spPr>
          <a:xfrm>
            <a:off x="6416853" y="1594869"/>
            <a:ext cx="233363" cy="240031"/>
          </a:xfrm>
          <a:prstGeom prst="ellipse">
            <a:avLst/>
          </a:prstGeom>
          <a:solidFill>
            <a:srgbClr val="0094DA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altLang="ko-KR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1"/>
          <p:cNvSpPr/>
          <p:nvPr/>
        </p:nvSpPr>
        <p:spPr>
          <a:xfrm>
            <a:off x="3206744" y="383704"/>
            <a:ext cx="982134" cy="417072"/>
          </a:xfrm>
          <a:prstGeom prst="rect">
            <a:avLst/>
          </a:prstGeom>
          <a:solidFill>
            <a:srgbClr val="450911"/>
          </a:solidFill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algn="ctr"/>
            <a:r>
              <a:rPr lang="ko-KR" altLang="en-US" sz="1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주문 화면</a:t>
            </a:r>
            <a:endParaRPr/>
          </a:p>
        </p:txBody>
      </p:sp>
      <p:sp>
        <p:nvSpPr>
          <p:cNvPr id="219" name="Google Shape;219;p11"/>
          <p:cNvSpPr/>
          <p:nvPr/>
        </p:nvSpPr>
        <p:spPr>
          <a:xfrm>
            <a:off x="2200798" y="383704"/>
            <a:ext cx="982134" cy="386584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algn="ctr"/>
            <a:r>
              <a:rPr lang="ko-KR" altLang="en-US" sz="1200" b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부서 화면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4396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75</Words>
  <Application>Microsoft Office PowerPoint</Application>
  <PresentationFormat>와이드스크린</PresentationFormat>
  <Paragraphs>111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Malgun Gothic</vt:lpstr>
      <vt:lpstr>Malgun Gothic</vt:lpstr>
      <vt:lpstr>Arial</vt:lpstr>
      <vt:lpstr>Calibri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huvenet</dc:creator>
  <cp:lastModifiedBy>huvenet</cp:lastModifiedBy>
  <cp:revision>3</cp:revision>
  <dcterms:created xsi:type="dcterms:W3CDTF">2021-12-05T06:10:49Z</dcterms:created>
  <dcterms:modified xsi:type="dcterms:W3CDTF">2021-12-05T06:27:29Z</dcterms:modified>
</cp:coreProperties>
</file>

<file path=docProps/thumbnail.jpeg>
</file>